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9"/>
    <p:restoredTop sz="94737"/>
  </p:normalViewPr>
  <p:slideViewPr>
    <p:cSldViewPr snapToGrid="0" snapToObjects="1">
      <p:cViewPr varScale="1">
        <p:scale>
          <a:sx n="92" d="100"/>
          <a:sy n="9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56D3-4595-1349-9E01-428B5E17C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683D1-3D20-524E-80F3-DC3A78D91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E833E-4294-C745-8BE8-9258EB58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D5D9D-6148-6C4C-8D4F-12F98FF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EC98E-DA01-0448-8A2F-595FB0E2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7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AFAD-DF58-6142-AE69-7D4AE6B2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CD7F4-8447-8748-BE71-66A28EA49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A7621-25E0-6D49-A94F-8078C68A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6FFA-A294-7947-B940-CC2D4CE2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FF57C-511D-174A-A566-819BF75C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6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A110F-F574-9A4F-AA37-5A0C73A7E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FD9AF-520B-654B-860C-B53848ADA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7A8E-BE65-C645-9B05-7CB69982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7FF30-B668-664E-80A2-7481F534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3D802-1CF8-254B-AB92-7A6C31C4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F55F-55E7-D449-83A2-E2FE86F5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31A8-BA69-414C-AFBC-45FA6FD8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D539D-45DE-B649-8BEC-1785627B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9DCA-28A8-9A44-87C6-D52BAF82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B566A-4BC6-954C-9B09-11B5E5EC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5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1694-5218-AF45-9463-739EA5F1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92211-217B-9244-B1FA-383329878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F1CDD-4BA5-B349-813D-7A2CE58E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644E5-A7E3-3246-A978-73F24F4E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76BB3-BD17-144C-8EA8-EB164F6B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5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1D84-DCAF-154C-939C-92249054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B8409-75FF-5140-B39E-9C656A932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1F497-D9CD-484B-B376-431C8155F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3B0B3-E020-5D49-B962-8FFE81B5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EBAF3-B444-CE44-B55E-7A133089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E5837-1026-CA46-A5BC-256B414A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3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DBA8-904E-DE45-A9F2-8873D575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20EE6-C998-904C-B293-D58B62929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6985-E31E-644E-8DE3-1CAF00F07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86049-BA72-7749-B05E-D1E6A2CD6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D2E7D-C01E-4840-880B-8857B6CDA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3CB6A-1B6B-D24B-974E-A0196FE2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C5DBE1-EBED-D242-9D6E-B9E0F7AC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24F37-C7CE-404F-9673-78203C88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3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17E8-1911-FE4C-80A9-81D00F45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64C05-72B0-994F-8295-00A39A87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4DAC9-7833-C54B-98AA-6A56DDEA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E9A6-49F0-AA41-9731-7133CD1E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177280-C052-AD4B-A7AC-D71930C3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3BFAF-DF06-9C44-9A72-BDFF0D5C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413B-6903-984D-9AF1-ED3FB2B3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7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B7AF-3577-B044-B02C-827BD81A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281ED-96FD-9C42-AC45-3107F26F2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4945C-77C7-4A49-88E5-4B63F652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73B6A-C780-1341-B979-AD282BDD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3D025-6316-B34C-A38C-CDAC6EF9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6A78A-695F-904D-90F1-CD5F9880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5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F0EB-5B53-6B4F-821D-70CC8D3B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9BA88-DC19-9F47-9C4F-E9B5FB88F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76F37-68DC-9445-98F4-FF7A45472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9076D-36C3-4940-A56E-9FB11E81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83CE8-4301-084E-B16F-601D2049B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BA33C-FCCE-A04F-AB2B-B43174A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2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A2B6C9-29F7-CD49-977C-3793ADF8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CE158-98B9-9A4D-B187-C69DD926B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2FEAE-930A-D54B-8825-F1683694D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8C846-958D-9247-B234-021228E61E36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70BE0-18E3-D24A-AC28-8EA094687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ADFCA-09B8-D146-9ACB-F16724BCE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7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(a) A basketball player pushes the ball with the force shown by a vector F toward the right and an acceleration a-one represented by an arrow toward the right. M sub one is the mass of the ball. (b) The same basketball player is pushing a car with the same force, represented by the vector F towards the right, resulting in an acceleration shown by a vector a toward the right. The mass of the car is m sub two. The acceleration in the second case, a sub two, is represented by a shorter arrow than in the first case, a sub one.">
            <a:extLst>
              <a:ext uri="{FF2B5EF4-FFF2-40B4-BE49-F238E27FC236}">
                <a16:creationId xmlns:a16="http://schemas.microsoft.com/office/drawing/2014/main" id="{C8A5D059-4B48-904D-8436-E672ED91B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9" y="246226"/>
            <a:ext cx="11501321" cy="54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A2496E-D745-9B48-94AA-4F942CAABDF0}"/>
              </a:ext>
            </a:extLst>
          </p:cNvPr>
          <p:cNvSpPr txBox="1"/>
          <p:nvPr/>
        </p:nvSpPr>
        <p:spPr>
          <a:xfrm>
            <a:off x="2783568" y="5810788"/>
            <a:ext cx="6624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C00000"/>
                </a:solidFill>
              </a:rPr>
              <a:t>Force (F) = mass (m) x acceleration (a) </a:t>
            </a:r>
          </a:p>
        </p:txBody>
      </p:sp>
    </p:spTree>
    <p:extLst>
      <p:ext uri="{BB962C8B-B14F-4D97-AF65-F5344CB8AC3E}">
        <p14:creationId xmlns:p14="http://schemas.microsoft.com/office/powerpoint/2010/main" val="164123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8367A4A-418D-2341-967E-BCBF1EF7E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910" y="607573"/>
            <a:ext cx="11262179" cy="5642854"/>
          </a:xfrm>
        </p:spPr>
      </p:pic>
    </p:spTree>
    <p:extLst>
      <p:ext uri="{BB962C8B-B14F-4D97-AF65-F5344CB8AC3E}">
        <p14:creationId xmlns:p14="http://schemas.microsoft.com/office/powerpoint/2010/main" val="343420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5B059DB8-B928-D042-8720-57AD6CB0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46" y="92138"/>
            <a:ext cx="10033108" cy="67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6911C02-9571-6B4C-8481-FE66C6BF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8" y="339488"/>
            <a:ext cx="10294220" cy="61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7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D3F3E01B-DB23-6748-AC9A-CA4CD152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90" y="731816"/>
            <a:ext cx="10503020" cy="518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apter 4 Poisson Regression | Beyond Multiple Linear Regression">
            <a:extLst>
              <a:ext uri="{FF2B5EF4-FFF2-40B4-BE49-F238E27FC236}">
                <a16:creationId xmlns:a16="http://schemas.microsoft.com/office/drawing/2014/main" id="{1422A6A5-0788-DE46-B234-992117F86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10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ear Regression vs Logistic Regression vs Poisson Regression">
            <a:extLst>
              <a:ext uri="{FF2B5EF4-FFF2-40B4-BE49-F238E27FC236}">
                <a16:creationId xmlns:a16="http://schemas.microsoft.com/office/drawing/2014/main" id="{02F9C3B4-EA7A-0B49-9A23-A0DDDAD56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0"/>
            <a:ext cx="5818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885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: what is overdispersion?">
            <a:extLst>
              <a:ext uri="{FF2B5EF4-FFF2-40B4-BE49-F238E27FC236}">
                <a16:creationId xmlns:a16="http://schemas.microsoft.com/office/drawing/2014/main" id="{5164E98D-9E37-7D4D-A164-2F56D43E1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5" y="109045"/>
            <a:ext cx="6639910" cy="663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59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5803</TotalTime>
  <Words>14</Words>
  <Application>Microsoft Macintosh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Anderson,Brooke</dc:creator>
  <cp:lastModifiedBy>Anderson,Brooke</cp:lastModifiedBy>
  <cp:revision>1</cp:revision>
  <dcterms:created xsi:type="dcterms:W3CDTF">2021-09-03T15:38:07Z</dcterms:created>
  <dcterms:modified xsi:type="dcterms:W3CDTF">2021-09-07T16:21:20Z</dcterms:modified>
</cp:coreProperties>
</file>